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1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F7DE83-D846-55AB-913E-3D313E83B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71E4C30-1BD7-DD2A-2EBC-A62063BE0F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027E5F-5C60-E3A8-614D-8C6DF04BA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F831-D3CD-4729-B00A-8C13D7A1B415}" type="datetimeFigureOut">
              <a:rPr lang="es-GT" smtClean="0"/>
              <a:t>27/03/2026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FF65A0-05D0-3E7A-546F-90EE570F4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39FE81-810F-A181-2AD1-8228B43B1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E8ED-553C-45C7-A63E-59E0EC51B2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157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52A1C6-2A36-22EE-AAFC-9D619B430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9AC787D-61EE-8794-DA24-ACE1AA4E2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AACE8D-CED5-2632-714C-4ED6F6C40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F831-D3CD-4729-B00A-8C13D7A1B415}" type="datetimeFigureOut">
              <a:rPr lang="es-GT" smtClean="0"/>
              <a:t>27/03/2026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019BFF-9CD3-B205-B93A-56DE13232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1D5479-B83A-C2B1-AA5D-953C48354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E8ED-553C-45C7-A63E-59E0EC51B2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5223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5776845-2483-B77B-B83E-8EDF18A76A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AF6F63C-C481-847A-036C-0DB9E4E1FE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A94A5E-D87A-5A67-1E58-BF7704361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F831-D3CD-4729-B00A-8C13D7A1B415}" type="datetimeFigureOut">
              <a:rPr lang="es-GT" smtClean="0"/>
              <a:t>27/03/2026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0C9F8A-94A4-0FB6-98EB-73FFE1CAC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C0DA2E-430E-B456-8835-921CD1FA8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E8ED-553C-45C7-A63E-59E0EC51B2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699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3813B0-7C23-A964-E7B3-848ABC943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80A47A-B36D-8A57-69D6-A2F1631A9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1ADA0C-CD60-D6C7-999F-CC4120153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F831-D3CD-4729-B00A-8C13D7A1B415}" type="datetimeFigureOut">
              <a:rPr lang="es-GT" smtClean="0"/>
              <a:t>27/03/2026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4951B6-C2CF-166E-17C3-75E53F0C8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E480A8-6543-416E-EAB7-236E3945F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E8ED-553C-45C7-A63E-59E0EC51B2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1076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533D23-82AC-08BB-9D69-6F1E3F813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DD5781-4F2E-BF0B-A97B-2767E36A6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4A715D-D001-58C0-72E6-6DE64568B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F831-D3CD-4729-B00A-8C13D7A1B415}" type="datetimeFigureOut">
              <a:rPr lang="es-GT" smtClean="0"/>
              <a:t>27/03/2026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D8F6CB-2B96-9139-79AC-48340FD25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E559DA-A455-C6FB-0D95-E85181E12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E8ED-553C-45C7-A63E-59E0EC51B2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4166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46B8A7-ED86-9DB7-E947-8DDFCE890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AC7A91-F44C-118B-BA2E-F54C385AA1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0C2583-8FCF-4E18-3941-2336142D69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B54DF14-1ABF-8523-435B-6EE14DA0B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F831-D3CD-4729-B00A-8C13D7A1B415}" type="datetimeFigureOut">
              <a:rPr lang="es-GT" smtClean="0"/>
              <a:t>27/03/2026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AB5B22C-2B2E-D82D-B78C-CA5678135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A7EDFE7-2B3F-4011-CBCA-C902F8959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E8ED-553C-45C7-A63E-59E0EC51B2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3631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C8B0B2-EAA2-1E16-FE81-12F0DF3D0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05B598D-55C2-2FB0-0D60-82DF83F49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F7FE8C9-6468-61E3-91AE-8DBDEFAE9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4F45452-B4CC-1D6A-A921-B809992C0D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2F74CDE-C456-B3C8-C472-99D61FE5AD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B1512CC-3F67-DEB7-E769-BCFFBC64D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F831-D3CD-4729-B00A-8C13D7A1B415}" type="datetimeFigureOut">
              <a:rPr lang="es-GT" smtClean="0"/>
              <a:t>27/03/2026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2042DBA-7344-D00B-D8C9-D57314B3A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488D205-B6F6-17FE-1B5B-D61ADE66F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E8ED-553C-45C7-A63E-59E0EC51B2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3581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29537D-0371-2FEC-37C6-8B740394A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83EF76A-6487-2AFD-7A4A-2131F8C82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F831-D3CD-4729-B00A-8C13D7A1B415}" type="datetimeFigureOut">
              <a:rPr lang="es-GT" smtClean="0"/>
              <a:t>27/03/2026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9554E61-2CCE-7517-355D-BBCEA618C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BE089E9-30F1-13CB-E446-CEBCE32D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E8ED-553C-45C7-A63E-59E0EC51B2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3774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7E1E3AA-D73D-5A4E-698D-08201FB62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F831-D3CD-4729-B00A-8C13D7A1B415}" type="datetimeFigureOut">
              <a:rPr lang="es-GT" smtClean="0"/>
              <a:t>27/03/2026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6AE2F9-DF48-B1FB-8481-A0676E9BB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9BFFED0-5AEF-4892-9825-0089AF7D7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E8ED-553C-45C7-A63E-59E0EC51B2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0839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837319-829D-5B8E-AFE5-FA3417B47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ED924F-9627-E5E7-A1BD-0BF4AC2AF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B9734D0-E475-47C2-5081-BA9008A1A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CF07A4-A8F8-BE34-F74A-72D3A583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F831-D3CD-4729-B00A-8C13D7A1B415}" type="datetimeFigureOut">
              <a:rPr lang="es-GT" smtClean="0"/>
              <a:t>27/03/2026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B355A78-A981-C8D7-63C8-DDFB88BC2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BE46278-793C-ACB1-4644-D0E4B618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E8ED-553C-45C7-A63E-59E0EC51B2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6491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CA1F50-F5CA-C677-6DA3-3F7A925C6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753B52D-5AE0-3180-BDD9-678CE5DD4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16032AE-2CCC-30B2-3CF1-1B0E21179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D8CAF2C-E385-8557-C4AD-C2E9DA70C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F831-D3CD-4729-B00A-8C13D7A1B415}" type="datetimeFigureOut">
              <a:rPr lang="es-GT" smtClean="0"/>
              <a:t>27/03/2026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63F32DE-8181-E9B9-775D-75C2E3FE1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460ECBD-585F-799F-796D-F50BB98ED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E8ED-553C-45C7-A63E-59E0EC51B2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484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3DF7519-0C8A-0FE4-6C30-056A1B874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9901A8-2CC0-9041-463E-1CDFF3117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A2DFAF-6784-877C-933C-24DAFC81A9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1FF831-D3CD-4729-B00A-8C13D7A1B415}" type="datetimeFigureOut">
              <a:rPr lang="es-GT" smtClean="0"/>
              <a:t>27/03/2026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36BB08-073A-0027-8B7B-90EE7AD5AF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947E5B-C1FC-9926-53C4-2398B58E10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F9E8ED-553C-45C7-A63E-59E0EC51B2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5958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3FD8527-34A7-2EA4-422E-23BE9CDA1F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109" y="213360"/>
            <a:ext cx="3928590" cy="6050280"/>
          </a:xfrm>
          <a:prstGeom prst="rect">
            <a:avLst/>
          </a:prstGeom>
        </p:spPr>
      </p:pic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0BCD2DB3-5157-FA40-8E8E-24BEB8E40DA8}"/>
              </a:ext>
            </a:extLst>
          </p:cNvPr>
          <p:cNvSpPr/>
          <p:nvPr/>
        </p:nvSpPr>
        <p:spPr>
          <a:xfrm>
            <a:off x="3911859" y="4841855"/>
            <a:ext cx="1940301" cy="548640"/>
          </a:xfrm>
          <a:prstGeom prst="lef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135B318-2869-AE9F-E303-06CD6D4A1E6E}"/>
              </a:ext>
            </a:extLst>
          </p:cNvPr>
          <p:cNvSpPr txBox="1"/>
          <p:nvPr/>
        </p:nvSpPr>
        <p:spPr>
          <a:xfrm>
            <a:off x="6096000" y="4654510"/>
            <a:ext cx="2804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GT" dirty="0"/>
              <a:t>Abrir cinta celeste donde se coloque informes de evaluación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4CA54C5-8C6D-C5F8-7C16-17175B83EFFC}"/>
              </a:ext>
            </a:extLst>
          </p:cNvPr>
          <p:cNvSpPr txBox="1"/>
          <p:nvPr/>
        </p:nvSpPr>
        <p:spPr>
          <a:xfrm>
            <a:off x="6096000" y="5801975"/>
            <a:ext cx="2804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GT" dirty="0"/>
              <a:t>Colocar el informe de Evaluación de las PND 2023</a:t>
            </a:r>
          </a:p>
        </p:txBody>
      </p:sp>
      <p:sp>
        <p:nvSpPr>
          <p:cNvPr id="9" name="Flecha: hacia la izquierda 8">
            <a:extLst>
              <a:ext uri="{FF2B5EF4-FFF2-40B4-BE49-F238E27FC236}">
                <a16:creationId xmlns:a16="http://schemas.microsoft.com/office/drawing/2014/main" id="{BEC8A852-F2EC-5A01-8E14-C466BF587D25}"/>
              </a:ext>
            </a:extLst>
          </p:cNvPr>
          <p:cNvSpPr/>
          <p:nvPr/>
        </p:nvSpPr>
        <p:spPr>
          <a:xfrm>
            <a:off x="3911859" y="5878175"/>
            <a:ext cx="1940301" cy="548640"/>
          </a:xfrm>
          <a:prstGeom prst="lef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F88ED43-004E-F47C-B887-295FD6819B72}"/>
              </a:ext>
            </a:extLst>
          </p:cNvPr>
          <p:cNvSpPr txBox="1"/>
          <p:nvPr/>
        </p:nvSpPr>
        <p:spPr>
          <a:xfrm>
            <a:off x="4882009" y="2016145"/>
            <a:ext cx="490728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GT" dirty="0"/>
              <a:t>Ubicación en pagina PND.GT</a:t>
            </a:r>
          </a:p>
          <a:p>
            <a:r>
              <a:rPr lang="es-GT" dirty="0"/>
              <a:t>https://pnd.gt/Home/Documentos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9810F85-6BAE-21A0-0F39-CCED7A5F9CA1}"/>
              </a:ext>
            </a:extLst>
          </p:cNvPr>
          <p:cNvSpPr txBox="1"/>
          <p:nvPr/>
        </p:nvSpPr>
        <p:spPr>
          <a:xfrm>
            <a:off x="4882009" y="389467"/>
            <a:ext cx="65141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GT" dirty="0">
                <a:solidFill>
                  <a:schemeClr val="tx2"/>
                </a:solidFill>
              </a:rPr>
              <a:t>ORIENTACIONES PARA PUBLICACION DEL INFORME DE EVALUACION DE LAS PRIORIDADES NACIONALES DE DESARROLLO</a:t>
            </a:r>
          </a:p>
        </p:txBody>
      </p:sp>
    </p:spTree>
    <p:extLst>
      <p:ext uri="{BB962C8B-B14F-4D97-AF65-F5344CB8AC3E}">
        <p14:creationId xmlns:p14="http://schemas.microsoft.com/office/powerpoint/2010/main" val="1318532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069F5-84E3-227C-1C55-F3638921E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12C2E6A5-4E41-0F0F-6E9B-4832FF50222C}"/>
              </a:ext>
            </a:extLst>
          </p:cNvPr>
          <p:cNvSpPr/>
          <p:nvPr/>
        </p:nvSpPr>
        <p:spPr>
          <a:xfrm rot="5400000">
            <a:off x="533743" y="2655322"/>
            <a:ext cx="669874" cy="548640"/>
          </a:xfrm>
          <a:prstGeom prst="lef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3A03C44-F672-2751-62A6-36E392569754}"/>
              </a:ext>
            </a:extLst>
          </p:cNvPr>
          <p:cNvSpPr txBox="1"/>
          <p:nvPr/>
        </p:nvSpPr>
        <p:spPr>
          <a:xfrm>
            <a:off x="5120303" y="818495"/>
            <a:ext cx="490728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GT" dirty="0"/>
              <a:t>Ubicación  en pagina institucional</a:t>
            </a:r>
          </a:p>
          <a:p>
            <a:r>
              <a:rPr lang="es-GT" dirty="0"/>
              <a:t>https://portal.segeplan.gob.gt/segeplan/?page_id=2216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5FF8583-63A7-CBA6-A0DC-AE7F28BF7E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519"/>
            <a:ext cx="4236720" cy="227576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EE7B99B-7152-C6CD-54F1-605B2EED5B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1" y="3429000"/>
            <a:ext cx="3257000" cy="3288378"/>
          </a:xfrm>
          <a:prstGeom prst="rect">
            <a:avLst/>
          </a:prstGeom>
        </p:spPr>
      </p:pic>
      <p:sp>
        <p:nvSpPr>
          <p:cNvPr id="12" name="Flecha: hacia la izquierda 11">
            <a:extLst>
              <a:ext uri="{FF2B5EF4-FFF2-40B4-BE49-F238E27FC236}">
                <a16:creationId xmlns:a16="http://schemas.microsoft.com/office/drawing/2014/main" id="{6378A8D9-19D4-8FDE-8B7A-38D7CE0459B6}"/>
              </a:ext>
            </a:extLst>
          </p:cNvPr>
          <p:cNvSpPr/>
          <p:nvPr/>
        </p:nvSpPr>
        <p:spPr>
          <a:xfrm>
            <a:off x="7776767" y="4824384"/>
            <a:ext cx="899154" cy="583584"/>
          </a:xfrm>
          <a:prstGeom prst="lef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7FBF729F-8244-C4C7-5D2D-E0962B10D83E}"/>
              </a:ext>
            </a:extLst>
          </p:cNvPr>
          <p:cNvSpPr txBox="1"/>
          <p:nvPr/>
        </p:nvSpPr>
        <p:spPr>
          <a:xfrm>
            <a:off x="9143999" y="4654512"/>
            <a:ext cx="2061765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GT" dirty="0"/>
              <a:t>Ubicación  cintillos de ambos informes</a:t>
            </a: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1042559F-D5E5-D4FF-8A62-31153181C6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4953" y="4427717"/>
            <a:ext cx="3494647" cy="1314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590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72</Words>
  <Application>Microsoft Office PowerPoint</Application>
  <PresentationFormat>Panorámica</PresentationFormat>
  <Paragraphs>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Mynor Salvador Avila Rodriguez</dc:creator>
  <cp:lastModifiedBy>Mynor Salvador Avila Rodriguez</cp:lastModifiedBy>
  <cp:revision>4</cp:revision>
  <dcterms:created xsi:type="dcterms:W3CDTF">2026-03-25T17:08:37Z</dcterms:created>
  <dcterms:modified xsi:type="dcterms:W3CDTF">2026-03-27T15:10:22Z</dcterms:modified>
</cp:coreProperties>
</file>